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 smtClean="0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35010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4486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12763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61968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28936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32379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2276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5772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2373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bg-BG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30716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79934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26E8896-19DD-416E-B3D6-A657F9A277A8}" type="datetimeFigureOut">
              <a:rPr lang="bg-BG" smtClean="0"/>
              <a:t>11.9.2025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6EEE82D-FBE5-4B8D-9756-036294A1897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29244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bg-BG" sz="6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ортфолио на учител</a:t>
            </a:r>
            <a:endParaRPr lang="bg-B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3312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66800" y="633358"/>
            <a:ext cx="10058400" cy="1371600"/>
          </a:xfrm>
        </p:spPr>
        <p:txBody>
          <a:bodyPr/>
          <a:lstStyle/>
          <a:p>
            <a:r>
              <a:rPr lang="bg-B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Пламена Кръстева До</a:t>
            </a:r>
            <a:r>
              <a:rPr lang="bg-B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bg-B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рева</a:t>
            </a:r>
            <a:endParaRPr lang="bg-B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66800" y="2355478"/>
            <a:ext cx="10058400" cy="3679562"/>
          </a:xfrm>
        </p:spPr>
        <p:txBody>
          <a:bodyPr>
            <a:normAutofit/>
          </a:bodyPr>
          <a:lstStyle/>
          <a:p>
            <a:r>
              <a:rPr lang="bg-BG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 в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начален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основното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образование </a:t>
            </a:r>
            <a:r>
              <a:rPr lang="bg-BG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Начално училище „Св. Св.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Кирил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Методий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– гр.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Тополовград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3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Картина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9709" y="503843"/>
            <a:ext cx="1625600" cy="183316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3500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Лична информация:</a:t>
            </a:r>
            <a:endParaRPr lang="bg-BG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bg-BG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Пламена Кръсте</a:t>
            </a:r>
            <a:r>
              <a:rPr lang="bg-BG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Добрева</a:t>
            </a:r>
          </a:p>
          <a:p>
            <a:r>
              <a:rPr lang="bg-BG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Длъжност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Начален учител </a:t>
            </a:r>
          </a:p>
          <a:p>
            <a:r>
              <a:rPr lang="bg-BG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Родена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04.01.1990 г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Гр. Стара Загора</a:t>
            </a:r>
          </a:p>
          <a:p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Образование:  Висше-бакалавър</a:t>
            </a:r>
          </a:p>
          <a:p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Адрес: ж.к. „Сакар“ бл. 1, вх. Г, ет. 1, ап. 34 , гр. Тополовград</a:t>
            </a:r>
          </a:p>
          <a:p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Месторабота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: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Начално училище „Св. Св.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Кирил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Методий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“ – гр.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Тополовград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 </a:t>
            </a:r>
          </a:p>
          <a:p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: +359895213329</a:t>
            </a:r>
          </a:p>
          <a:p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Електронна поща: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plami_90@abv.bg</a:t>
            </a:r>
            <a:endParaRPr lang="bg-BG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55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и обучение</a:t>
            </a:r>
            <a:r>
              <a:rPr lang="bg-BG" b="1" dirty="0" smtClean="0">
                <a:solidFill>
                  <a:schemeClr val="accent1">
                    <a:lumMod val="50000"/>
                  </a:schemeClr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:</a:t>
            </a:r>
            <a:endParaRPr lang="bg-BG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2020-2024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: „Тракийски университет“ гр. Стара Загора</a:t>
            </a:r>
          </a:p>
          <a:p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Специалност: Начална и предучилищна педагогика- бакалавър</a:t>
            </a:r>
          </a:p>
          <a:p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2005-2009: ПГСАГ „ </a:t>
            </a:r>
            <a:r>
              <a:rPr lang="bg-BG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Лубор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 Байер“ гр. Стара Загора</a:t>
            </a:r>
          </a:p>
          <a:p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Квалификация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: </a:t>
            </a:r>
            <a:r>
              <a:rPr lang="bg-BG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Строителен техник</a:t>
            </a:r>
            <a:endParaRPr lang="bg-BG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1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 дейност</a:t>
            </a:r>
            <a:r>
              <a:rPr lang="bg-B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:</a:t>
            </a:r>
            <a:endParaRPr lang="bg-B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00181" y="1902692"/>
            <a:ext cx="11591637" cy="441867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бъдеш</a:t>
            </a:r>
            <a:r>
              <a:rPr lang="ru-RU" sz="240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повече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професия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 призвание и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отдаденост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децата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Вярвам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че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първите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решаващи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изграждането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към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знанието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увереност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положително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отношение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към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училището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моята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 се стремя да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създавам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среда на доверие и уважение,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където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всяко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 чувства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прието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значимо.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Използвам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 и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дигитални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да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направя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ученето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интересно и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достъпно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Подкрепям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учениците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според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техните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индивидуални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възможности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стимулирам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талантите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които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срещат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трудности,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давам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допълнителна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грижа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внимание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За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най-голямата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награда е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радостта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очите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детето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когато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 научило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нещо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ново, и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гордостта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когато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преодоляло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Убедена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съм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че именно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малки победи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градят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основите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бъдещето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и на всяко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на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нашето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общество.</a:t>
            </a:r>
            <a:endParaRPr lang="bg-BG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46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ромат">
  <a:themeElements>
    <a:clrScheme name="Арома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Арома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рома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TM03457510[[fn=Аромат]]</Template>
  <TotalTime>85</TotalTime>
  <Words>144</Words>
  <Application>Microsoft Office PowerPoint</Application>
  <PresentationFormat>Широк екран</PresentationFormat>
  <Paragraphs>21</Paragraphs>
  <Slides>5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5</vt:i4>
      </vt:variant>
    </vt:vector>
  </HeadingPairs>
  <TitlesOfParts>
    <vt:vector size="10" baseType="lpstr">
      <vt:lpstr>Yu Gothic UI Semilight</vt:lpstr>
      <vt:lpstr>Century Gothic</vt:lpstr>
      <vt:lpstr>Garamond</vt:lpstr>
      <vt:lpstr>Times New Roman</vt:lpstr>
      <vt:lpstr>Аромат</vt:lpstr>
      <vt:lpstr>Портфолио на учител</vt:lpstr>
      <vt:lpstr>На Пламена Кръстева Добрева</vt:lpstr>
      <vt:lpstr>Лична информация:</vt:lpstr>
      <vt:lpstr>Образование и обучение:</vt:lpstr>
      <vt:lpstr>Педагогическа дейност: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Портфоли</dc:title>
  <dc:creator>Потребител на Windows</dc:creator>
  <cp:lastModifiedBy>Потребител на Windows</cp:lastModifiedBy>
  <cp:revision>12</cp:revision>
  <dcterms:created xsi:type="dcterms:W3CDTF">2025-09-09T11:31:21Z</dcterms:created>
  <dcterms:modified xsi:type="dcterms:W3CDTF">2025-09-11T20:00:27Z</dcterms:modified>
</cp:coreProperties>
</file>